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Mary Dunlap Consulting    mary@marydunlapconsulting.com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3/6/2014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E5353-150C-4A0F-A490-6CBE369AAE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593183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Mary Dunlap Consulting    mary@marydunlapconsulting.com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3/6/2014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DB827-9B48-4657-8E57-7812E2CCA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4332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84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53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9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72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2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69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92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4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53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45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3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6EE0D-8C8C-4BB6-94AD-9BE1D631844B}" type="datetimeFigureOut">
              <a:rPr lang="en-US" smtClean="0"/>
              <a:t>10/19/2014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2024C-D7AE-4549-81E8-6B8015026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31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7700" y="422320"/>
            <a:ext cx="10934700" cy="6575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Types of people and how to ask the question</a:t>
            </a:r>
            <a:r>
              <a:rPr lang="en-US" dirty="0"/>
              <a:t> (form Smart Questions - The Essential Strategy for Successful Managers” – Dorothy Leeds</a:t>
            </a:r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en-US" sz="2400" b="1" dirty="0"/>
              <a:t>Commander </a:t>
            </a:r>
            <a:endParaRPr lang="en-US" sz="2400" dirty="0"/>
          </a:p>
          <a:p>
            <a:pPr lvl="0"/>
            <a:r>
              <a:rPr lang="en-US" dirty="0"/>
              <a:t>Confident, Direct, Loves a Challenge, Take Charge and Act</a:t>
            </a:r>
          </a:p>
          <a:p>
            <a:pPr lvl="0"/>
            <a:r>
              <a:rPr lang="en-US" dirty="0"/>
              <a:t>Could be aggressive, self-motivated, goal oriented and fast moving</a:t>
            </a:r>
          </a:p>
          <a:p>
            <a:pPr lvl="0"/>
            <a:r>
              <a:rPr lang="en-US" dirty="0"/>
              <a:t>Seek the upper hand and position themselves to keep the upper hand</a:t>
            </a:r>
          </a:p>
          <a:p>
            <a:pPr lvl="0"/>
            <a:r>
              <a:rPr lang="en-US" dirty="0"/>
              <a:t>Conscious of every minute – keep working, could work on many things at once</a:t>
            </a:r>
          </a:p>
          <a:p>
            <a:pPr lvl="0"/>
            <a:r>
              <a:rPr lang="en-US" dirty="0"/>
              <a:t>Tend to be impatient – not like answering questions – not want to talk but take action</a:t>
            </a:r>
          </a:p>
          <a:p>
            <a:pPr lvl="0"/>
            <a:r>
              <a:rPr lang="en-US" dirty="0"/>
              <a:t>Keep on pushing until you confront them directly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Asking Questions</a:t>
            </a:r>
            <a:endParaRPr lang="en-US" dirty="0"/>
          </a:p>
          <a:p>
            <a:pPr lvl="0"/>
            <a:r>
              <a:rPr lang="en-US" dirty="0"/>
              <a:t>Direct, brief and to the point</a:t>
            </a:r>
          </a:p>
          <a:p>
            <a:pPr lvl="0"/>
            <a:r>
              <a:rPr lang="en-US" dirty="0"/>
              <a:t>Don’t limit them with “Do it this way or else”</a:t>
            </a:r>
          </a:p>
          <a:p>
            <a:pPr lvl="0"/>
            <a:r>
              <a:rPr lang="en-US" dirty="0"/>
              <a:t>Tell them what result you want and ask “How will you do it?  Do you need help or back-up? How will you update me on results?</a:t>
            </a:r>
          </a:p>
          <a:p>
            <a:r>
              <a:rPr lang="en-US" u="sng" dirty="0"/>
              <a:t>If your manager is a Commander</a:t>
            </a:r>
            <a:endParaRPr lang="en-US" dirty="0"/>
          </a:p>
          <a:p>
            <a:pPr lvl="0"/>
            <a:r>
              <a:rPr lang="en-US" dirty="0"/>
              <a:t>Get your info/questions together and act confident</a:t>
            </a:r>
          </a:p>
          <a:p>
            <a:pPr lvl="0"/>
            <a:r>
              <a:rPr lang="en-US" dirty="0"/>
              <a:t>You may need to prove yourself first</a:t>
            </a:r>
          </a:p>
          <a:p>
            <a:pPr lvl="0"/>
            <a:r>
              <a:rPr lang="en-US" dirty="0"/>
              <a:t>Avoid “feeling” questions</a:t>
            </a:r>
          </a:p>
          <a:p>
            <a:pPr lvl="0"/>
            <a:r>
              <a:rPr lang="en-US" dirty="0"/>
              <a:t>Ask direct questions and get to the point --- “Where do I need to end?  When do you want this?  What is the purpose of .....?   What do we need to achieve? Where can I go to get an answer to …….?”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64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7700" y="422320"/>
            <a:ext cx="109347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Convincer</a:t>
            </a:r>
            <a:endParaRPr lang="en-US" sz="2400" dirty="0"/>
          </a:p>
          <a:p>
            <a:pPr lvl="0"/>
            <a:r>
              <a:rPr lang="en-US" dirty="0"/>
              <a:t>Are Persuasive, Social, Emotional, Enthusiastic, Want to be and talk with People, Want to be liked; could fear rejection</a:t>
            </a:r>
          </a:p>
          <a:p>
            <a:pPr lvl="0"/>
            <a:r>
              <a:rPr lang="en-US" dirty="0"/>
              <a:t>Very Optimistic</a:t>
            </a:r>
          </a:p>
          <a:p>
            <a:pPr lvl="0"/>
            <a:r>
              <a:rPr lang="en-US" dirty="0"/>
              <a:t>Could get distracted and not plan as well as they should; might be disorganized</a:t>
            </a:r>
          </a:p>
          <a:p>
            <a:pPr lvl="0"/>
            <a:r>
              <a:rPr lang="en-US" dirty="0"/>
              <a:t>At the extreme, they may hold onto an idea even if it doesn’t work</a:t>
            </a:r>
          </a:p>
          <a:p>
            <a:pPr lvl="0"/>
            <a:r>
              <a:rPr lang="en-US" dirty="0"/>
              <a:t>Get best results by making them feel special; being receptive to their ideas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Asking Questions</a:t>
            </a:r>
            <a:endParaRPr lang="en-US" dirty="0"/>
          </a:p>
          <a:p>
            <a:pPr lvl="0"/>
            <a:r>
              <a:rPr lang="en-US" dirty="0"/>
              <a:t>That’s a good point, how will you use this to ………?   How can the team help you?</a:t>
            </a:r>
          </a:p>
          <a:p>
            <a:pPr lvl="0"/>
            <a:r>
              <a:rPr lang="en-US" dirty="0"/>
              <a:t>Before we meet (or before we go ahead) can you give me an agenda, timetable, deadline, etc……?</a:t>
            </a:r>
          </a:p>
          <a:p>
            <a:pPr lvl="0"/>
            <a:r>
              <a:rPr lang="en-US" dirty="0"/>
              <a:t>Be persistent --- keep coming back --- you can acknowledge what is right, good, etc.  but also tie it with what’s not working </a:t>
            </a:r>
            <a:r>
              <a:rPr lang="en-US" dirty="0" smtClean="0"/>
              <a:t>right.  Formulate </a:t>
            </a:r>
            <a:r>
              <a:rPr lang="en-US" dirty="0"/>
              <a:t>your question to get them to think about what needs to be better, change.  Might want to avoid “but” – takes optimism away.</a:t>
            </a:r>
          </a:p>
          <a:p>
            <a:pPr lvl="0"/>
            <a:r>
              <a:rPr lang="en-US" dirty="0"/>
              <a:t>“I understand that makes sense from your end, how can we make others successful, how can we achieve this goal, etc.?</a:t>
            </a:r>
          </a:p>
          <a:p>
            <a:endParaRPr lang="en-US" u="sng" dirty="0" smtClean="0"/>
          </a:p>
          <a:p>
            <a:r>
              <a:rPr lang="en-US" u="sng" dirty="0" smtClean="0"/>
              <a:t>If </a:t>
            </a:r>
            <a:r>
              <a:rPr lang="en-US" u="sng" dirty="0"/>
              <a:t>your manager is a Convincer</a:t>
            </a:r>
            <a:endParaRPr lang="en-US" dirty="0"/>
          </a:p>
          <a:p>
            <a:r>
              <a:rPr lang="en-US" dirty="0"/>
              <a:t>Use the same approach --- </a:t>
            </a:r>
          </a:p>
          <a:p>
            <a:r>
              <a:rPr lang="en-US" dirty="0"/>
              <a:t>That’s a great thing we can do for our clients, how can we address ……..?</a:t>
            </a:r>
          </a:p>
          <a:p>
            <a:r>
              <a:rPr lang="en-US" dirty="0"/>
              <a:t>We’ve got only 5 minutes – what’s the 3 key things we need to do right now?</a:t>
            </a:r>
          </a:p>
        </p:txBody>
      </p:sp>
    </p:spTree>
    <p:extLst>
      <p:ext uri="{BB962C8B-B14F-4D97-AF65-F5344CB8AC3E}">
        <p14:creationId xmlns:p14="http://schemas.microsoft.com/office/powerpoint/2010/main" val="5024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7700" y="422320"/>
            <a:ext cx="109347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Carer</a:t>
            </a:r>
            <a:endParaRPr lang="en-US" sz="2400" dirty="0"/>
          </a:p>
          <a:p>
            <a:pPr lvl="0"/>
            <a:r>
              <a:rPr lang="en-US" dirty="0"/>
              <a:t>Work more harmoniously with people; might be more deliberate, careful, slower, more thoughtful</a:t>
            </a:r>
          </a:p>
          <a:p>
            <a:pPr lvl="0"/>
            <a:r>
              <a:rPr lang="en-US" dirty="0"/>
              <a:t>Value relationships – loyalty once gained could be retained longer than others</a:t>
            </a:r>
          </a:p>
          <a:p>
            <a:pPr lvl="0"/>
            <a:r>
              <a:rPr lang="en-US" dirty="0"/>
              <a:t>Seek family – work balance and that can cause inner conflict</a:t>
            </a:r>
          </a:p>
          <a:p>
            <a:pPr lvl="0"/>
            <a:r>
              <a:rPr lang="en-US" dirty="0"/>
              <a:t>Thrive more on cooperation more than competition; work better in atmosphere of harmony</a:t>
            </a:r>
          </a:p>
          <a:p>
            <a:pPr lvl="0"/>
            <a:r>
              <a:rPr lang="en-US" dirty="0"/>
              <a:t>May want to think about details; keep “eye” on possible overload from too many things in too many directions – help them to see what stays the same or break up the changes into more detailed, smaller “steps”</a:t>
            </a:r>
          </a:p>
          <a:p>
            <a:pPr lvl="0"/>
            <a:r>
              <a:rPr lang="en-US" dirty="0"/>
              <a:t>Might avoid delegation because they feel they would overload others</a:t>
            </a:r>
          </a:p>
          <a:p>
            <a:pPr lvl="0"/>
            <a:r>
              <a:rPr lang="en-US" dirty="0"/>
              <a:t>Watch out – if you take them for granted for too long – they will just leave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Asking Questions</a:t>
            </a:r>
            <a:endParaRPr lang="en-US" dirty="0"/>
          </a:p>
          <a:p>
            <a:pPr lvl="0"/>
            <a:r>
              <a:rPr lang="en-US" dirty="0"/>
              <a:t>Be less direct, show general concern – emphasize cooperation and support</a:t>
            </a:r>
          </a:p>
          <a:p>
            <a:pPr lvl="0"/>
            <a:r>
              <a:rPr lang="en-US" dirty="0"/>
              <a:t>“How can you make it work for the company, the team and you?”</a:t>
            </a:r>
          </a:p>
          <a:p>
            <a:pPr lvl="0"/>
            <a:r>
              <a:rPr lang="en-US" dirty="0"/>
              <a:t>“How can we build a better team?”</a:t>
            </a:r>
          </a:p>
          <a:p>
            <a:pPr lvl="0"/>
            <a:r>
              <a:rPr lang="en-US" dirty="0"/>
              <a:t>“How do you feel (this particular action) would affect your team member (or co-workers)?”</a:t>
            </a:r>
          </a:p>
          <a:p>
            <a:pPr lvl="0"/>
            <a:r>
              <a:rPr lang="en-US" dirty="0"/>
              <a:t>You need to listen to them as they can perceive you as artificial, too intimidating, too quick to move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If your manager is a Carer</a:t>
            </a:r>
            <a:endParaRPr lang="en-US" dirty="0"/>
          </a:p>
          <a:p>
            <a:r>
              <a:rPr lang="en-US" dirty="0"/>
              <a:t>Getting yourself promoted above others – may be challenging -- so you need to show how you have helped the team and help the “Carer” promote you.  Enlisting other managers who support your promotion could also help.</a:t>
            </a:r>
          </a:p>
        </p:txBody>
      </p:sp>
    </p:spTree>
    <p:extLst>
      <p:ext uri="{BB962C8B-B14F-4D97-AF65-F5344CB8AC3E}">
        <p14:creationId xmlns:p14="http://schemas.microsoft.com/office/powerpoint/2010/main" val="188438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308020"/>
            <a:ext cx="109347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Calculator</a:t>
            </a:r>
            <a:endParaRPr lang="en-US" sz="2400" dirty="0"/>
          </a:p>
          <a:p>
            <a:pPr lvl="0"/>
            <a:r>
              <a:rPr lang="en-US" dirty="0"/>
              <a:t>Detail-oriented, perfectionists, analytical</a:t>
            </a:r>
          </a:p>
          <a:p>
            <a:pPr lvl="0"/>
            <a:r>
              <a:rPr lang="en-US" dirty="0"/>
              <a:t>Achieve goals through planning; are compliant, precise, </a:t>
            </a:r>
            <a:r>
              <a:rPr lang="en-US" dirty="0" smtClean="0"/>
              <a:t>correct, organized</a:t>
            </a:r>
            <a:r>
              <a:rPr lang="en-US" dirty="0"/>
              <a:t>, meticulous</a:t>
            </a:r>
          </a:p>
          <a:p>
            <a:pPr lvl="0"/>
            <a:r>
              <a:rPr lang="en-US" dirty="0" smtClean="0"/>
              <a:t>Maybe </a:t>
            </a:r>
            <a:r>
              <a:rPr lang="en-US" dirty="0"/>
              <a:t>silent and take some time to “open up” </a:t>
            </a:r>
          </a:p>
          <a:p>
            <a:pPr lvl="0"/>
            <a:r>
              <a:rPr lang="en-US" dirty="0"/>
              <a:t>Not like surprises – likes to be prepared</a:t>
            </a:r>
          </a:p>
          <a:p>
            <a:pPr lvl="0"/>
            <a:r>
              <a:rPr lang="en-US" dirty="0"/>
              <a:t>Sensitive to criticism of their work - like to be right</a:t>
            </a:r>
          </a:p>
          <a:p>
            <a:pPr lvl="0"/>
            <a:r>
              <a:rPr lang="en-US" dirty="0"/>
              <a:t>Task-oriented; less personal</a:t>
            </a:r>
          </a:p>
          <a:p>
            <a:pPr lvl="0"/>
            <a:r>
              <a:rPr lang="en-US" dirty="0"/>
              <a:t>May need to work for their respect – being accurate, detailed, accountable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Asking Questions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Precise, task-oriented – give clear, accurate instructions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Focus on the issue – not the person - “Why” would be a mistake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“How can we reach this goal within this time frame?”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“This is a hard and fast deadline, what information is needed, how would you proceed?”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Constructive criticism needs to be prepared for proper delivery – make observations, collect data, explain was to have happened and ask for how to proceed to get it right – “the project was to </a:t>
            </a:r>
            <a:r>
              <a:rPr lang="en-US" dirty="0" smtClean="0"/>
              <a:t>be </a:t>
            </a:r>
            <a:r>
              <a:rPr lang="en-US" dirty="0"/>
              <a:t>completed (list manner agreed to) and within (time frame agreed to), the (data, write-up or </a:t>
            </a:r>
            <a:r>
              <a:rPr lang="en-US" dirty="0" smtClean="0"/>
              <a:t>report) shows </a:t>
            </a:r>
            <a:r>
              <a:rPr lang="en-US" dirty="0"/>
              <a:t>(what happened) – how do we (meet the new deadline, correct the progress, make it better)?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Prepare well and follow-up – looking for planned options and logical – with appropriate follow-up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If your manager is a Calculator</a:t>
            </a:r>
            <a:endParaRPr lang="en-US" dirty="0"/>
          </a:p>
          <a:p>
            <a:r>
              <a:rPr lang="en-US" dirty="0"/>
              <a:t>Give complete, thought-out information – for each conversation, for each question</a:t>
            </a:r>
          </a:p>
        </p:txBody>
      </p:sp>
    </p:spTree>
    <p:extLst>
      <p:ext uri="{BB962C8B-B14F-4D97-AF65-F5344CB8AC3E}">
        <p14:creationId xmlns:p14="http://schemas.microsoft.com/office/powerpoint/2010/main" val="14242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479470"/>
            <a:ext cx="109347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Creator</a:t>
            </a:r>
            <a:endParaRPr lang="en-US" sz="2400" dirty="0"/>
          </a:p>
          <a:p>
            <a:pPr lvl="0"/>
            <a:r>
              <a:rPr lang="en-US" dirty="0"/>
              <a:t>New ideas -- Innovator</a:t>
            </a:r>
          </a:p>
          <a:p>
            <a:pPr lvl="0"/>
            <a:r>
              <a:rPr lang="en-US" dirty="0"/>
              <a:t>Make not be sociable, may look or be distracted, work in spurts, not follow rigid plan or work in rigid environment well.</a:t>
            </a:r>
          </a:p>
          <a:p>
            <a:pPr lvl="0"/>
            <a:r>
              <a:rPr lang="en-US" dirty="0"/>
              <a:t>Need to be kept to deadlines often</a:t>
            </a:r>
          </a:p>
          <a:p>
            <a:pPr lvl="0"/>
            <a:r>
              <a:rPr lang="en-US" dirty="0"/>
              <a:t>Outward disorganization may occur</a:t>
            </a:r>
          </a:p>
          <a:p>
            <a:pPr lvl="0"/>
            <a:r>
              <a:rPr lang="en-US" dirty="0"/>
              <a:t>Usually work alone and as supervisor – may leave people to work alone</a:t>
            </a:r>
          </a:p>
          <a:p>
            <a:pPr lvl="0"/>
            <a:r>
              <a:rPr lang="en-US" dirty="0"/>
              <a:t>May not be good listeners – could be defensive even though they are blunt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Asking Questions</a:t>
            </a:r>
            <a:endParaRPr lang="en-US" dirty="0"/>
          </a:p>
          <a:p>
            <a:pPr lvl="0"/>
            <a:r>
              <a:rPr lang="en-US" dirty="0"/>
              <a:t>Avoid “feeling” questions – refer to the creative process – not necessarily people</a:t>
            </a:r>
          </a:p>
          <a:p>
            <a:pPr lvl="0"/>
            <a:r>
              <a:rPr lang="en-US" dirty="0"/>
              <a:t>They may “agree” – just to get rid of you</a:t>
            </a:r>
          </a:p>
          <a:p>
            <a:pPr lvl="0"/>
            <a:r>
              <a:rPr lang="en-US" dirty="0"/>
              <a:t>Probably need to work with them to break projects into smaller tasks with deadlines so that you can keep them challenged and focused</a:t>
            </a:r>
          </a:p>
          <a:p>
            <a:pPr lvl="0"/>
            <a:r>
              <a:rPr lang="en-US" dirty="0"/>
              <a:t>“We are working toward (result) and we have not (found, addressed, etc.)  (thing) – what are you developing to achieve this?  What needs to be in place for implementing your ideas?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If your manager is a Creator</a:t>
            </a:r>
            <a:endParaRPr lang="en-US" dirty="0"/>
          </a:p>
          <a:p>
            <a:pPr lvl="0"/>
            <a:r>
              <a:rPr lang="en-US" dirty="0"/>
              <a:t>Need to find a time when they are between creative processes and especially after a success one.</a:t>
            </a:r>
          </a:p>
          <a:p>
            <a:pPr lvl="0"/>
            <a:r>
              <a:rPr lang="en-US" dirty="0"/>
              <a:t>Might be challenging to “pin them” down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360</Words>
  <Application>Microsoft Office PowerPoint</Application>
  <PresentationFormat>Widescreen</PresentationFormat>
  <Paragraphs>90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Reviews</dc:title>
  <dc:creator>Calendar &amp; Email</dc:creator>
  <cp:lastModifiedBy>Calendar &amp; Email</cp:lastModifiedBy>
  <cp:revision>28</cp:revision>
  <cp:lastPrinted>2014-03-06T08:46:27Z</cp:lastPrinted>
  <dcterms:created xsi:type="dcterms:W3CDTF">2014-03-05T12:03:26Z</dcterms:created>
  <dcterms:modified xsi:type="dcterms:W3CDTF">2014-10-19T19:06:31Z</dcterms:modified>
</cp:coreProperties>
</file>